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8604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6762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25024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9316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53979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1331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9307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669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771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770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0191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1316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954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5218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6C73DDF-FD0E-4DBA-A4C0-7F2862AF862D}" type="datetimeFigureOut">
              <a:rPr lang="ca-ES" smtClean="0"/>
              <a:t>17/05/2017</a:t>
            </a:fld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5CFC407-941A-4412-B22D-333D5F001288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25811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sOnqjkJTMa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JAfLE39ZZ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OGwDHmtfUs" TargetMode="External"/><Relationship Id="rId2" Type="http://schemas.openxmlformats.org/officeDocument/2006/relationships/hyperlink" Target="https://www.youtube.com/watch?v=0nZFFEsFJz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9fzeNUqQb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770571"/>
          </a:xfrm>
        </p:spPr>
        <p:txBody>
          <a:bodyPr/>
          <a:lstStyle/>
          <a:p>
            <a:pPr algn="ctr"/>
            <a:r>
              <a:rPr lang="ca-ES" sz="7200" dirty="0" smtClean="0"/>
              <a:t>ELS ANYS ‘80</a:t>
            </a:r>
            <a:endParaRPr lang="ca-ES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03573"/>
            <a:ext cx="10572000" cy="1454803"/>
          </a:xfrm>
        </p:spPr>
        <p:txBody>
          <a:bodyPr>
            <a:normAutofit/>
          </a:bodyPr>
          <a:lstStyle/>
          <a:p>
            <a:pPr algn="r"/>
            <a:r>
              <a:rPr lang="ca-ES" dirty="0" smtClean="0"/>
              <a:t>Irene Sandín &amp; Anna Rubio</a:t>
            </a:r>
          </a:p>
          <a:p>
            <a:pPr algn="r"/>
            <a:r>
              <a:rPr lang="ca-ES" dirty="0" smtClean="0"/>
              <a:t>3 ESO C</a:t>
            </a:r>
          </a:p>
          <a:p>
            <a:pPr algn="r"/>
            <a:r>
              <a:rPr lang="ca-ES" dirty="0" smtClean="0"/>
              <a:t>2017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906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MICHAEL JACKSON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CARACTERÍSTIQUES</a:t>
            </a:r>
            <a:endParaRPr lang="es-ES" dirty="0"/>
          </a:p>
          <a:p>
            <a:r>
              <a:rPr lang="es-ES" dirty="0"/>
              <a:t>Ballarí, va crear nous passos que es van populoritzar al llarg del temps. </a:t>
            </a:r>
            <a:r>
              <a:rPr lang="it-IT" dirty="0"/>
              <a:t>Va ser considerat per Fred Astaire, un altre llegenda del ball,</a:t>
            </a:r>
            <a:r>
              <a:rPr lang="es-ES" dirty="0"/>
              <a:t> com el millor ballarí del Segle XX.</a:t>
            </a:r>
          </a:p>
          <a:p>
            <a:r>
              <a:rPr lang="es-ES" dirty="0"/>
              <a:t>Nous videoclips, va ser el primer en crear un videoclip amb temática d’horror, Thriller.</a:t>
            </a:r>
          </a:p>
          <a:p>
            <a:r>
              <a:rPr lang="es-ES" dirty="0"/>
              <a:t>Vestimenta, és l'extravagància i originalitat de la seva manera de vestir  una altre de les seves característiques, creant un estil propi que, igual que el seu ball, ho va fer distingir-se. </a:t>
            </a:r>
          </a:p>
          <a:p>
            <a:r>
              <a:rPr lang="es-ES" dirty="0"/>
              <a:t>Es conegut com el rei de pop gracies a les seves excentricats </a:t>
            </a:r>
          </a:p>
          <a:p>
            <a:r>
              <a:rPr lang="es-ES" dirty="0"/>
              <a:t>Ell </a:t>
            </a:r>
            <a:r>
              <a:rPr lang="fr-FR" dirty="0"/>
              <a:t>es va desenvolupar en Pop, R &amp; B, disc, dance, new jack swing. </a:t>
            </a:r>
            <a:r>
              <a:rPr lang="es-ES" dirty="0" smtClean="0"/>
              <a:t>També                         </a:t>
            </a:r>
            <a:r>
              <a:rPr lang="es-ES" dirty="0"/>
              <a:t>va fer Funk, Rock, Rap, i era amant de la música Clàssica</a:t>
            </a:r>
            <a:r>
              <a:rPr lang="es-ES" dirty="0" smtClean="0"/>
              <a:t>. Link</a:t>
            </a:r>
            <a:r>
              <a:rPr lang="es-ES" dirty="0"/>
              <a:t>: </a:t>
            </a:r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www.youtube.com/watch?v=sOnqjkJTMaA</a:t>
            </a: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314" y="4592399"/>
            <a:ext cx="2416068" cy="22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sz="6000" dirty="0" smtClean="0"/>
              <a:t>AMY WINEHOUSE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ca-ES" sz="2000" dirty="0" smtClean="0"/>
              <a:t>CURIOSITATS</a:t>
            </a:r>
          </a:p>
          <a:p>
            <a:r>
              <a:rPr lang="ca-ES" dirty="0" smtClean="0"/>
              <a:t>Un tret característic d’ella va ser les </a:t>
            </a:r>
            <a:r>
              <a:rPr lang="ca-ES" dirty="0"/>
              <a:t>seus </a:t>
            </a:r>
            <a:r>
              <a:rPr lang="ca-ES" dirty="0" smtClean="0"/>
              <a:t>problemes il·legals</a:t>
            </a:r>
            <a:r>
              <a:rPr lang="ca-ES" dirty="0"/>
              <a:t>, </a:t>
            </a:r>
            <a:r>
              <a:rPr lang="ca-ES" dirty="0" smtClean="0"/>
              <a:t>la </a:t>
            </a:r>
            <a:r>
              <a:rPr lang="ca-ES" dirty="0"/>
              <a:t>seva addicció a les drogues i l'alcohol </a:t>
            </a:r>
            <a:r>
              <a:rPr lang="ca-ES" dirty="0" smtClean="0"/>
              <a:t>van ser </a:t>
            </a:r>
            <a:r>
              <a:rPr lang="ca-ES" dirty="0" smtClean="0"/>
              <a:t>titulars </a:t>
            </a:r>
            <a:r>
              <a:rPr lang="ca-ES" dirty="0"/>
              <a:t>l'any 2007</a:t>
            </a:r>
            <a:r>
              <a:rPr lang="ca-ES" dirty="0" smtClean="0"/>
              <a:t>.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cantant Tyler James, va </a:t>
            </a:r>
            <a:r>
              <a:rPr lang="es-ES" dirty="0" smtClean="0"/>
              <a:t>donar</a:t>
            </a:r>
            <a:r>
              <a:rPr lang="es-ES" dirty="0"/>
              <a:t> </a:t>
            </a:r>
            <a:r>
              <a:rPr lang="es-ES" dirty="0" smtClean="0"/>
              <a:t>maqueta d’ella</a:t>
            </a:r>
            <a:r>
              <a:rPr lang="es-ES" dirty="0"/>
              <a:t> a </a:t>
            </a:r>
            <a:r>
              <a:rPr lang="es-ES" dirty="0" smtClean="0"/>
              <a:t>un </a:t>
            </a:r>
            <a:r>
              <a:rPr lang="es-ES" dirty="0"/>
              <a:t>productor, de manera que </a:t>
            </a:r>
            <a:r>
              <a:rPr lang="es-ES" dirty="0" smtClean="0"/>
              <a:t>així va comença </a:t>
            </a:r>
            <a:r>
              <a:rPr lang="es-ES" dirty="0"/>
              <a:t>la seva carrera </a:t>
            </a:r>
            <a:r>
              <a:rPr lang="es-ES" dirty="0" smtClean="0"/>
              <a:t>professional als </a:t>
            </a:r>
            <a:r>
              <a:rPr lang="es-ES" dirty="0"/>
              <a:t>16 anys. Va signar el seu primer contracte amb la discogràfica </a:t>
            </a:r>
            <a:r>
              <a:rPr lang="es-ES" dirty="0" smtClean="0"/>
              <a:t>Island/Universal.</a:t>
            </a:r>
            <a:endParaRPr lang="ca-ES" dirty="0" smtClean="0"/>
          </a:p>
          <a:p>
            <a:r>
              <a:rPr lang="ca-ES" dirty="0" smtClean="0"/>
              <a:t>Destacava per les seves barreges de diversos gèneres musicals, entre ells el jazz, </a:t>
            </a:r>
            <a:r>
              <a:rPr lang="ca-ES" dirty="0" smtClean="0"/>
              <a:t>soul i </a:t>
            </a:r>
            <a:r>
              <a:rPr lang="ca-ES" dirty="0" smtClean="0"/>
              <a:t>ska i s’ha li recorda per el seu estil distintiu, els seus tatuatges i el seu pentinat Beehive la van convertir en motiu d'inspiració per a alguns dissenyadors. </a:t>
            </a:r>
          </a:p>
          <a:p>
            <a:r>
              <a:rPr lang="ca-ES" dirty="0"/>
              <a:t>La cantant ha estat destacada com a gran </a:t>
            </a:r>
            <a:r>
              <a:rPr lang="ca-ES" dirty="0" smtClean="0"/>
              <a:t>influència posteriorment </a:t>
            </a:r>
            <a:r>
              <a:rPr lang="ca-ES" dirty="0"/>
              <a:t>i </a:t>
            </a:r>
            <a:r>
              <a:rPr lang="ca-ES" dirty="0" smtClean="0"/>
              <a:t>                                ajuda </a:t>
            </a:r>
            <a:r>
              <a:rPr lang="ca-ES" dirty="0"/>
              <a:t>per </a:t>
            </a:r>
            <a:r>
              <a:rPr lang="ca-ES" dirty="0" smtClean="0"/>
              <a:t>diversos artistes com Duffy, Lady Gaga. </a:t>
            </a:r>
            <a:r>
              <a:rPr lang="ca-ES" dirty="0"/>
              <a:t>Link: </a:t>
            </a:r>
            <a:r>
              <a:rPr lang="ca-ES" dirty="0">
                <a:hlinkClick r:id="rId2"/>
              </a:rPr>
              <a:t>https://</a:t>
            </a:r>
            <a:r>
              <a:rPr lang="ca-ES" dirty="0" smtClean="0">
                <a:hlinkClick r:id="rId2"/>
              </a:rPr>
              <a:t>www.youtube.com/watch?v=TJAfLE39ZZ8</a:t>
            </a:r>
            <a:endParaRPr lang="ca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3" r="8420"/>
          <a:stretch/>
        </p:blipFill>
        <p:spPr>
          <a:xfrm>
            <a:off x="9532061" y="5074275"/>
            <a:ext cx="2659940" cy="178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NOUS ESTILS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Electrònica (dance</a:t>
            </a:r>
            <a:r>
              <a:rPr lang="ca-ES" dirty="0"/>
              <a:t>): És música creada a través d'ordinadors i de </a:t>
            </a:r>
            <a:r>
              <a:rPr lang="ca-ES" dirty="0" smtClean="0"/>
              <a:t>sintetitzadors, agrupa </a:t>
            </a:r>
            <a:r>
              <a:rPr lang="ca-ES" dirty="0"/>
              <a:t>una sèrie d'estils de música electrònica concebuts per a ser ballats, com el </a:t>
            </a:r>
            <a:r>
              <a:rPr lang="ca-ES" dirty="0" smtClean="0"/>
              <a:t>House o Techno. Músic: Hardwell. Link</a:t>
            </a:r>
            <a:r>
              <a:rPr lang="ca-ES" dirty="0"/>
              <a:t>: </a:t>
            </a:r>
            <a:r>
              <a:rPr lang="ca-ES" dirty="0">
                <a:hlinkClick r:id="rId2"/>
              </a:rPr>
              <a:t>https://</a:t>
            </a:r>
            <a:r>
              <a:rPr lang="ca-ES" dirty="0" smtClean="0">
                <a:hlinkClick r:id="rId2"/>
              </a:rPr>
              <a:t>www.youtube.com/watch?v=0nZFFEsFJzI</a:t>
            </a:r>
            <a:endParaRPr lang="ca-ES" dirty="0" smtClean="0"/>
          </a:p>
          <a:p>
            <a:r>
              <a:rPr lang="ca-ES" dirty="0" smtClean="0"/>
              <a:t>Rap: </a:t>
            </a:r>
            <a:r>
              <a:rPr lang="es-ES" dirty="0"/>
              <a:t>És una recitació rítmica de rimes i jocs de </a:t>
            </a:r>
            <a:r>
              <a:rPr lang="ca-ES" dirty="0" smtClean="0"/>
              <a:t>paraules</a:t>
            </a:r>
            <a:r>
              <a:rPr lang="es-ES" dirty="0" smtClean="0"/>
              <a:t>, es </a:t>
            </a:r>
            <a:r>
              <a:rPr lang="es-ES" dirty="0"/>
              <a:t>canta sobre una base musical </a:t>
            </a:r>
            <a:r>
              <a:rPr lang="es-ES" dirty="0" smtClean="0"/>
              <a:t>rítmica i les </a:t>
            </a:r>
            <a:r>
              <a:rPr lang="es-ES" dirty="0"/>
              <a:t>seves lletres són </a:t>
            </a:r>
            <a:r>
              <a:rPr lang="ca-ES" dirty="0" smtClean="0"/>
              <a:t>crítiques</a:t>
            </a:r>
            <a:r>
              <a:rPr lang="es-ES" dirty="0" smtClean="0"/>
              <a:t> </a:t>
            </a:r>
            <a:r>
              <a:rPr lang="ca-ES" dirty="0" smtClean="0"/>
              <a:t>amb</a:t>
            </a:r>
            <a:r>
              <a:rPr lang="es-ES" dirty="0" smtClean="0"/>
              <a:t> </a:t>
            </a:r>
            <a:r>
              <a:rPr lang="es-ES" dirty="0"/>
              <a:t>les injustícies </a:t>
            </a:r>
            <a:r>
              <a:rPr lang="ca-ES" dirty="0" smtClean="0"/>
              <a:t>socials</a:t>
            </a:r>
            <a:r>
              <a:rPr lang="es-ES" dirty="0" smtClean="0"/>
              <a:t>. Músics</a:t>
            </a:r>
            <a:r>
              <a:rPr lang="es-ES" dirty="0"/>
              <a:t>: </a:t>
            </a:r>
            <a:r>
              <a:rPr lang="es-ES" dirty="0" smtClean="0"/>
              <a:t>Sugar </a:t>
            </a:r>
            <a:r>
              <a:rPr lang="es-ES" dirty="0"/>
              <a:t>Hills i </a:t>
            </a:r>
            <a:r>
              <a:rPr lang="es-ES" dirty="0" smtClean="0"/>
              <a:t>Violadors </a:t>
            </a:r>
            <a:r>
              <a:rPr lang="es-ES" dirty="0"/>
              <a:t>del </a:t>
            </a:r>
            <a:r>
              <a:rPr lang="es-ES" dirty="0" smtClean="0"/>
              <a:t>vers. </a:t>
            </a:r>
            <a:r>
              <a:rPr lang="es-ES" dirty="0"/>
              <a:t>Link: </a:t>
            </a:r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www.youtube.com/watch?v=0OGwDHmtfUs</a:t>
            </a:r>
            <a:endParaRPr lang="ca-ES" dirty="0" smtClean="0"/>
          </a:p>
          <a:p>
            <a:r>
              <a:rPr lang="ca-ES" dirty="0" smtClean="0"/>
              <a:t>Tecno-pop</a:t>
            </a:r>
            <a:r>
              <a:rPr lang="ca-ES" dirty="0"/>
              <a:t>: S'usen els </a:t>
            </a:r>
            <a:r>
              <a:rPr lang="ca-ES" dirty="0" smtClean="0"/>
              <a:t>sintetitzadors, gairebé </a:t>
            </a:r>
            <a:r>
              <a:rPr lang="ca-ES" dirty="0"/>
              <a:t>més importància a la imatge que a la </a:t>
            </a:r>
            <a:r>
              <a:rPr lang="ca-ES" dirty="0" smtClean="0"/>
              <a:t>música, es </a:t>
            </a:r>
            <a:r>
              <a:rPr lang="ca-ES" dirty="0"/>
              <a:t>promocionen a través de vídeo </a:t>
            </a:r>
            <a:r>
              <a:rPr lang="ca-ES" dirty="0" smtClean="0"/>
              <a:t>clips. Músics</a:t>
            </a:r>
            <a:r>
              <a:rPr lang="ca-ES" dirty="0"/>
              <a:t>: Madonna i Michael </a:t>
            </a:r>
            <a:r>
              <a:rPr lang="ca-ES" dirty="0" smtClean="0"/>
              <a:t>Jackson.</a:t>
            </a:r>
            <a:r>
              <a:rPr lang="ca-ES" dirty="0"/>
              <a:t> Link: </a:t>
            </a:r>
            <a:r>
              <a:rPr lang="ca-ES" dirty="0">
                <a:hlinkClick r:id="rId4"/>
              </a:rPr>
              <a:t>https://</a:t>
            </a:r>
            <a:r>
              <a:rPr lang="ca-ES" dirty="0" smtClean="0">
                <a:hlinkClick r:id="rId4"/>
              </a:rPr>
              <a:t>www.youtube.com/watch?v=79fzeNUqQbQ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27673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sz="6000" dirty="0" smtClean="0"/>
              <a:t>RAP</a:t>
            </a:r>
            <a:endParaRPr lang="ca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És un estil musical basat en ritmes que sorgeix als barris negres novaiorquesos vinculat des de principis dels 80 va ser una de les modes mes populars sobretot als barris negres a Nova York.</a:t>
            </a:r>
          </a:p>
          <a:p>
            <a:r>
              <a:rPr lang="ca-ES" dirty="0"/>
              <a:t>E</a:t>
            </a:r>
            <a:r>
              <a:rPr lang="ca-ES" dirty="0" smtClean="0"/>
              <a:t>l rap es desenvolupa sobretot per dues vies: trenca els seus llaços amb el funk i la música disco de consum, accentua la seva relació amb el break dance.</a:t>
            </a:r>
          </a:p>
          <a:p>
            <a:r>
              <a:rPr lang="ca-ES" dirty="0" smtClean="0"/>
              <a:t>Una característica és que està compost per 1 o més "rappers" que van explicant de forma musical, històries semi-autobiogràfiques, d'una manera lírica.</a:t>
            </a:r>
          </a:p>
          <a:p>
            <a:r>
              <a:rPr lang="ca-ES" dirty="0" smtClean="0"/>
              <a:t>Hi ha  fusió constant i melòdica de les paraules.</a:t>
            </a:r>
          </a:p>
          <a:p>
            <a:r>
              <a:rPr lang="ca-ES" dirty="0"/>
              <a:t>V</a:t>
            </a:r>
            <a:r>
              <a:rPr lang="ca-ES" dirty="0" smtClean="0"/>
              <a:t>an poder ficar botzines, baixos verticals, guitarres i pianos perquè sonessin juntament amb la bateria. Finalment el Rap havia reunit la seva banda completa.</a:t>
            </a:r>
          </a:p>
          <a:p>
            <a:r>
              <a:rPr lang="ca-ES" dirty="0" smtClean="0"/>
              <a:t>FUTURE, NAV, LOGIC, EMINEM, etc.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9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128</TotalTime>
  <Words>457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ELS ANYS ‘80</vt:lpstr>
      <vt:lpstr>MICHAEL JACKSON</vt:lpstr>
      <vt:lpstr>AMY WINEHOUSE</vt:lpstr>
      <vt:lpstr>NOUS ESTILS</vt:lpstr>
      <vt:lpstr>RAP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ANYS ‘80</dc:title>
  <dc:creator>alumne</dc:creator>
  <cp:lastModifiedBy>alumne</cp:lastModifiedBy>
  <cp:revision>17</cp:revision>
  <dcterms:created xsi:type="dcterms:W3CDTF">2017-05-09T08:19:37Z</dcterms:created>
  <dcterms:modified xsi:type="dcterms:W3CDTF">2017-05-17T15:40:46Z</dcterms:modified>
</cp:coreProperties>
</file>